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6858000" cy="9144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AE14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9" autoAdjust="0"/>
    <p:restoredTop sz="94622" autoAdjust="0"/>
  </p:normalViewPr>
  <p:slideViewPr>
    <p:cSldViewPr>
      <p:cViewPr varScale="1">
        <p:scale>
          <a:sx n="68" d="100"/>
          <a:sy n="68" d="100"/>
        </p:scale>
        <p:origin x="-2148" y="-1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3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40C99-6492-4297-A3DA-CA8F679613D4}" type="datetimeFigureOut">
              <a:rPr kumimoji="1" lang="ja-JP" altLang="en-US" smtClean="0"/>
              <a:t>2019/7/5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0E9B4-67B0-4289-8515-7ACDF6D8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59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0E9B4-67B0-4289-8515-7ACDF6D8F33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28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D62C-2FA0-4900-A49D-DE3361F9D929}" type="datetimeFigureOut">
              <a:rPr kumimoji="1" lang="ja-JP" altLang="en-US" smtClean="0"/>
              <a:t>2019/7/5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50F5-CFC4-4F0C-A409-B0CB22151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34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D62C-2FA0-4900-A49D-DE3361F9D929}" type="datetimeFigureOut">
              <a:rPr kumimoji="1" lang="ja-JP" altLang="en-US" smtClean="0"/>
              <a:t>2019/7/5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50F5-CFC4-4F0C-A409-B0CB22151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1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D62C-2FA0-4900-A49D-DE3361F9D929}" type="datetimeFigureOut">
              <a:rPr kumimoji="1" lang="ja-JP" altLang="en-US" smtClean="0"/>
              <a:t>2019/7/5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50F5-CFC4-4F0C-A409-B0CB22151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61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D62C-2FA0-4900-A49D-DE3361F9D929}" type="datetimeFigureOut">
              <a:rPr kumimoji="1" lang="ja-JP" altLang="en-US" smtClean="0"/>
              <a:t>2019/7/5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50F5-CFC4-4F0C-A409-B0CB22151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7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D62C-2FA0-4900-A49D-DE3361F9D929}" type="datetimeFigureOut">
              <a:rPr kumimoji="1" lang="ja-JP" altLang="en-US" smtClean="0"/>
              <a:t>2019/7/5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50F5-CFC4-4F0C-A409-B0CB22151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682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D62C-2FA0-4900-A49D-DE3361F9D929}" type="datetimeFigureOut">
              <a:rPr kumimoji="1" lang="ja-JP" altLang="en-US" smtClean="0"/>
              <a:t>2019/7/5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50F5-CFC4-4F0C-A409-B0CB22151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3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D62C-2FA0-4900-A49D-DE3361F9D929}" type="datetimeFigureOut">
              <a:rPr kumimoji="1" lang="ja-JP" altLang="en-US" smtClean="0"/>
              <a:t>2019/7/5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50F5-CFC4-4F0C-A409-B0CB22151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72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D62C-2FA0-4900-A49D-DE3361F9D929}" type="datetimeFigureOut">
              <a:rPr kumimoji="1" lang="ja-JP" altLang="en-US" smtClean="0"/>
              <a:t>2019/7/5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50F5-CFC4-4F0C-A409-B0CB22151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32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D62C-2FA0-4900-A49D-DE3361F9D929}" type="datetimeFigureOut">
              <a:rPr kumimoji="1" lang="ja-JP" altLang="en-US" smtClean="0"/>
              <a:t>2019/7/5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50F5-CFC4-4F0C-A409-B0CB22151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635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D62C-2FA0-4900-A49D-DE3361F9D929}" type="datetimeFigureOut">
              <a:rPr kumimoji="1" lang="ja-JP" altLang="en-US" smtClean="0"/>
              <a:t>2019/7/5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50F5-CFC4-4F0C-A409-B0CB22151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27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D62C-2FA0-4900-A49D-DE3361F9D929}" type="datetimeFigureOut">
              <a:rPr kumimoji="1" lang="ja-JP" altLang="en-US" smtClean="0"/>
              <a:t>2019/7/5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550F5-CFC4-4F0C-A409-B0CB22151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81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CD62C-2FA0-4900-A49D-DE3361F9D929}" type="datetimeFigureOut">
              <a:rPr kumimoji="1" lang="ja-JP" altLang="en-US" smtClean="0"/>
              <a:t>2019/7/5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550F5-CFC4-4F0C-A409-B0CB22151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08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コンテンツ プレースホルダー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6825"/>
            <a:ext cx="6887271" cy="4591514"/>
          </a:xfrm>
        </p:spPr>
      </p:pic>
      <p:sp>
        <p:nvSpPr>
          <p:cNvPr id="10" name="テキスト ボックス 9"/>
          <p:cNvSpPr txBox="1"/>
          <p:nvPr/>
        </p:nvSpPr>
        <p:spPr>
          <a:xfrm>
            <a:off x="1061201" y="3881068"/>
            <a:ext cx="28427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DAY1 L/D</a:t>
            </a:r>
            <a:endParaRPr lang="en-US" altLang="ja-JP" sz="1400" b="1" dirty="0" smtClean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ja-JP" sz="1400" b="1" dirty="0" smtClean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NOV 26 FUKUOKA-NAGASAKI</a:t>
            </a:r>
          </a:p>
          <a:p>
            <a:r>
              <a:rPr lang="en-US" altLang="ja-JP" sz="1400" dirty="0" smtClean="0"/>
              <a:t>  </a:t>
            </a:r>
            <a:r>
              <a:rPr lang="en-US" altLang="ja-JP" sz="1400" dirty="0" err="1" smtClean="0"/>
              <a:t>Dazaifu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Tenmangu</a:t>
            </a:r>
            <a:r>
              <a:rPr lang="en-US" altLang="ja-JP" sz="1400" dirty="0" smtClean="0"/>
              <a:t> Shrine</a:t>
            </a:r>
          </a:p>
          <a:p>
            <a:r>
              <a:rPr lang="en-US" altLang="ja-JP" sz="1400" dirty="0" smtClean="0"/>
              <a:t>  </a:t>
            </a:r>
            <a:r>
              <a:rPr lang="en-US" altLang="ja-JP" sz="1400" dirty="0" err="1" smtClean="0"/>
              <a:t>Mifuneyama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Rakuen</a:t>
            </a:r>
            <a:endParaRPr lang="en-US" altLang="ja-JP" sz="1400" dirty="0" smtClean="0"/>
          </a:p>
          <a:p>
            <a:r>
              <a:rPr lang="en-US" altLang="ja-JP" sz="1400" dirty="0"/>
              <a:t>  </a:t>
            </a:r>
            <a:r>
              <a:rPr lang="en-US" altLang="ja-JP" sz="1400" dirty="0" err="1" smtClean="0"/>
              <a:t>Inasayama</a:t>
            </a:r>
            <a:r>
              <a:rPr lang="en-US" altLang="ja-JP" sz="1400" dirty="0" smtClean="0"/>
              <a:t> Night View</a:t>
            </a:r>
          </a:p>
          <a:p>
            <a:r>
              <a:rPr lang="en-US" altLang="ja-JP" sz="1400" dirty="0"/>
              <a:t> </a:t>
            </a:r>
            <a:r>
              <a:rPr lang="en-US" altLang="ja-JP" sz="1400" dirty="0" smtClean="0"/>
              <a:t> </a:t>
            </a:r>
          </a:p>
          <a:p>
            <a:endParaRPr lang="en-US" altLang="ja-JP" sz="1400" b="1" dirty="0" smtClean="0">
              <a:solidFill>
                <a:schemeClr val="accent3">
                  <a:lumMod val="7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ja-JP" sz="1400" b="1" dirty="0" smtClean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DAY2 B/L/D</a:t>
            </a:r>
            <a:endParaRPr lang="en-US" altLang="ja-JP" sz="1400" b="1" dirty="0" smtClean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ja-JP" sz="1400" b="1" dirty="0" smtClean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NOV 27 NAGASAKI-KUMAMOTO</a:t>
            </a:r>
          </a:p>
          <a:p>
            <a:r>
              <a:rPr lang="ja-JP" altLang="en-US" sz="1400" dirty="0" smtClean="0"/>
              <a:t>  </a:t>
            </a:r>
            <a:r>
              <a:rPr lang="en-US" altLang="ja-JP" sz="1400" dirty="0" err="1" smtClean="0"/>
              <a:t>Unzen</a:t>
            </a:r>
            <a:r>
              <a:rPr lang="en-US" altLang="ja-JP" sz="1400" dirty="0" smtClean="0"/>
              <a:t> Hells + Egg</a:t>
            </a:r>
          </a:p>
          <a:p>
            <a:r>
              <a:rPr lang="ja-JP" altLang="en-US" sz="1400" dirty="0" smtClean="0"/>
              <a:t>  </a:t>
            </a:r>
            <a:r>
              <a:rPr lang="en-US" altLang="ja-JP" sz="1400" dirty="0" smtClean="0"/>
              <a:t>Ferry Ride</a:t>
            </a:r>
          </a:p>
          <a:p>
            <a:r>
              <a:rPr lang="ja-JP" altLang="en-US" sz="1400" dirty="0" smtClean="0"/>
              <a:t>  </a:t>
            </a:r>
            <a:r>
              <a:rPr lang="en-US" altLang="ja-JP" sz="1400" dirty="0" err="1" smtClean="0"/>
              <a:t>Suizenji</a:t>
            </a:r>
            <a:r>
              <a:rPr lang="en-US" altLang="ja-JP" sz="1400" dirty="0" smtClean="0"/>
              <a:t> Garden</a:t>
            </a:r>
          </a:p>
          <a:p>
            <a:r>
              <a:rPr lang="en-US" altLang="ja-JP" sz="1400" dirty="0" smtClean="0"/>
              <a:t>  Kumamoto Castle</a:t>
            </a:r>
          </a:p>
          <a:p>
            <a:r>
              <a:rPr lang="en-US" altLang="ja-JP" sz="1400" dirty="0"/>
              <a:t> 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Josaien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en-US" altLang="ja-JP" sz="1400" b="1" dirty="0" smtClean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DAY3 B/L/D</a:t>
            </a:r>
            <a:endParaRPr lang="en-US" altLang="ja-JP" sz="1400" b="1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ja-JP" sz="1400" b="1" dirty="0" smtClean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NOV 28 KUMAMOTO-KAGOSHIMA</a:t>
            </a:r>
            <a:endParaRPr lang="en-US" altLang="ja-JP" sz="1400" b="1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ja-JP" sz="1400" dirty="0"/>
              <a:t>  </a:t>
            </a:r>
            <a:r>
              <a:rPr lang="en-US" altLang="ja-JP" sz="1400" dirty="0" smtClean="0"/>
              <a:t>Black Vinegar Factory</a:t>
            </a:r>
          </a:p>
          <a:p>
            <a:r>
              <a:rPr lang="en-US" altLang="ja-JP" sz="1400" dirty="0"/>
              <a:t> 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Tarumizu</a:t>
            </a:r>
            <a:r>
              <a:rPr lang="en-US" altLang="ja-JP" sz="1400" dirty="0" smtClean="0"/>
              <a:t> </a:t>
            </a:r>
            <a:r>
              <a:rPr lang="en-US" altLang="ja-JP" sz="1400" dirty="0" err="1"/>
              <a:t>I</a:t>
            </a:r>
            <a:r>
              <a:rPr lang="en-US" altLang="ja-JP" sz="1400" dirty="0" err="1" smtClean="0"/>
              <a:t>choen</a:t>
            </a:r>
            <a:endParaRPr lang="en-US" altLang="ja-JP" sz="1400" dirty="0" smtClean="0"/>
          </a:p>
          <a:p>
            <a:r>
              <a:rPr lang="en-US" altLang="ja-JP" sz="1400" dirty="0"/>
              <a:t> 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Arimura</a:t>
            </a:r>
            <a:r>
              <a:rPr lang="en-US" altLang="ja-JP" sz="1400" dirty="0" smtClean="0"/>
              <a:t> Lava Observatory</a:t>
            </a:r>
          </a:p>
          <a:p>
            <a:r>
              <a:rPr lang="en-US" altLang="ja-JP" sz="1400" dirty="0"/>
              <a:t> </a:t>
            </a:r>
            <a:r>
              <a:rPr lang="en-US" altLang="ja-JP" sz="1400" dirty="0" smtClean="0"/>
              <a:t> -Foot Bath</a:t>
            </a:r>
            <a:endParaRPr lang="en-US" altLang="ja-JP" sz="1400" dirty="0"/>
          </a:p>
          <a:p>
            <a:endParaRPr lang="en-US" altLang="ja-JP" sz="1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4246772" y="3095653"/>
            <a:ext cx="26112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b="1" cap="none" spc="50" dirty="0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～</a:t>
            </a:r>
            <a:r>
              <a:rPr lang="en-US" altLang="ja-JP" b="1" cap="none" spc="50" dirty="0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I’m in love with it!!</a:t>
            </a:r>
            <a:r>
              <a:rPr lang="ja-JP" altLang="en-US" b="1" cap="none" spc="50" dirty="0" smtClean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～</a:t>
            </a:r>
            <a:endParaRPr lang="ja-JP" altLang="en-US" b="1" cap="none" spc="50" dirty="0">
              <a:ln w="12700" cmpd="sng">
                <a:noFill/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29271" y="1684388"/>
            <a:ext cx="49377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 KYUSHU  </a:t>
            </a:r>
          </a:p>
          <a:p>
            <a:r>
              <a:rPr lang="en-US" altLang="ja-JP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AUTUMN TOUR</a:t>
            </a:r>
            <a:endParaRPr lang="ja-JP" alt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61980" y="5776192"/>
            <a:ext cx="5646761" cy="9599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967" y="4572000"/>
            <a:ext cx="2813528" cy="168416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211" y="6297113"/>
            <a:ext cx="1375284" cy="91769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26" y="6297114"/>
            <a:ext cx="1380850" cy="91769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25" y="7295915"/>
            <a:ext cx="2838869" cy="1596565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3372679" y="3464985"/>
            <a:ext cx="279390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CHECK OUT</a:t>
            </a:r>
          </a:p>
          <a:p>
            <a:pPr algn="ctr"/>
            <a:r>
              <a:rPr lang="en-US" altLang="ja-JP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THE PHOTO!</a:t>
            </a:r>
            <a:endParaRPr lang="ja-JP" altLang="en-US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下矢印 16"/>
          <p:cNvSpPr/>
          <p:nvPr/>
        </p:nvSpPr>
        <p:spPr>
          <a:xfrm rot="811216">
            <a:off x="6118466" y="3919071"/>
            <a:ext cx="408174" cy="432048"/>
          </a:xfrm>
          <a:prstGeom prst="downArrow">
            <a:avLst/>
          </a:prstGeom>
          <a:gradFill>
            <a:gsLst>
              <a:gs pos="0">
                <a:srgbClr val="FFFF00"/>
              </a:gs>
              <a:gs pos="86000">
                <a:srgbClr val="ECAE1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1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825" y="4402121"/>
            <a:ext cx="1766124" cy="11779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301" y="48112"/>
            <a:ext cx="963613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3899337" y="20935"/>
            <a:ext cx="23231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C000"/>
                </a:solidFill>
              </a:rPr>
              <a:t>WHAT’S KYUSHU?</a:t>
            </a:r>
          </a:p>
          <a:p>
            <a:r>
              <a:rPr lang="en-US" altLang="ja-JP" sz="1400" dirty="0" smtClean="0"/>
              <a:t>Kyushu is a big island that has a volcanic mountains </a:t>
            </a:r>
          </a:p>
          <a:p>
            <a:r>
              <a:rPr lang="en-US" altLang="ja-JP" sz="1400" dirty="0" smtClean="0"/>
              <a:t>at the center of the </a:t>
            </a:r>
            <a:r>
              <a:rPr lang="en-US" altLang="ja-JP" sz="1400" dirty="0"/>
              <a:t>island. Our Tour is going around </a:t>
            </a:r>
            <a:endParaRPr lang="en-US" altLang="ja-JP" sz="1400" dirty="0" smtClean="0"/>
          </a:p>
          <a:p>
            <a:r>
              <a:rPr lang="en-US" altLang="ja-JP" sz="1400" dirty="0" smtClean="0"/>
              <a:t>the </a:t>
            </a:r>
            <a:r>
              <a:rPr lang="en-US" altLang="ja-JP" sz="1400" dirty="0"/>
              <a:t>Northern part of Kyushu.</a:t>
            </a:r>
            <a:endParaRPr lang="en-US" altLang="ja-JP" sz="1400" dirty="0" smtClean="0"/>
          </a:p>
          <a:p>
            <a:r>
              <a:rPr lang="en-US" altLang="ja-JP" sz="1400" dirty="0" smtClean="0"/>
              <a:t>While Tokyo/Osaka is catching lots of tourists attention, </a:t>
            </a:r>
          </a:p>
          <a:p>
            <a:r>
              <a:rPr lang="en-US" altLang="ja-JP" sz="1400" dirty="0" smtClean="0"/>
              <a:t>Kyushu has the unique culture and natures that will be </a:t>
            </a:r>
          </a:p>
          <a:p>
            <a:r>
              <a:rPr lang="en-US" altLang="ja-JP" sz="1400" dirty="0" smtClean="0"/>
              <a:t>worth for you to visit. Good Nature creates good food and</a:t>
            </a:r>
          </a:p>
          <a:p>
            <a:r>
              <a:rPr lang="en-US" altLang="ja-JP" sz="1400" dirty="0" smtClean="0"/>
              <a:t>Kind peoples. Come join our tour, you will get tons of</a:t>
            </a:r>
          </a:p>
          <a:p>
            <a:r>
              <a:rPr lang="en-US" altLang="ja-JP" sz="1400" dirty="0" smtClean="0"/>
              <a:t>unforgettable  memories!</a:t>
            </a:r>
          </a:p>
          <a:p>
            <a:endParaRPr lang="en-US" altLang="ja-JP" sz="1400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3594" y="6300192"/>
            <a:ext cx="570656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FF"/>
                </a:solidFill>
              </a:rPr>
              <a:t>CONTACT</a:t>
            </a:r>
          </a:p>
          <a:p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</a:rPr>
              <a:t>Asia Net Tour </a:t>
            </a:r>
          </a:p>
          <a:p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</a:rPr>
              <a:t>Address: 1-831-1 Matsuda, Higashi-</a:t>
            </a:r>
            <a:r>
              <a:rPr lang="en-US" altLang="ja-JP" sz="1400" dirty="0" err="1" smtClean="0">
                <a:solidFill>
                  <a:schemeClr val="bg1">
                    <a:lumMod val="50000"/>
                  </a:schemeClr>
                </a:solidFill>
              </a:rPr>
              <a:t>ku</a:t>
            </a:r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</a:rPr>
              <a:t>, Fukuoka City, Fukuoka, JAPAN</a:t>
            </a:r>
          </a:p>
          <a:p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</a:rPr>
              <a:t>TEL+81-92-409-5598 / FAX+81-92-409-5599</a:t>
            </a:r>
          </a:p>
          <a:p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</a:rPr>
              <a:t>Manager-</a:t>
            </a:r>
            <a:r>
              <a:rPr lang="en-US" altLang="ja-JP" sz="1400" dirty="0" err="1" smtClean="0">
                <a:solidFill>
                  <a:schemeClr val="bg1">
                    <a:lumMod val="50000"/>
                  </a:schemeClr>
                </a:solidFill>
              </a:rPr>
              <a:t>Momoe</a:t>
            </a:r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</a:rPr>
              <a:t>(Japanese/Chinese Speaker)              momoe@asianettour.co.jp</a:t>
            </a:r>
          </a:p>
          <a:p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</a:rPr>
              <a:t>Operator-Lisa(Japanese/English Speaker)    tkt@asianettour.co.jp</a:t>
            </a:r>
          </a:p>
          <a:p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</a:rPr>
              <a:t>HP: https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</a:rPr>
              <a:t>://asianettour.com/</a:t>
            </a:r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5" name="大波 14"/>
          <p:cNvSpPr/>
          <p:nvPr/>
        </p:nvSpPr>
        <p:spPr>
          <a:xfrm>
            <a:off x="225597" y="6084168"/>
            <a:ext cx="5958896" cy="2880320"/>
          </a:xfrm>
          <a:prstGeom prst="wave">
            <a:avLst/>
          </a:prstGeom>
          <a:noFill/>
          <a:ln>
            <a:solidFill>
              <a:srgbClr val="ECA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2106" y="199644"/>
            <a:ext cx="3028950" cy="61005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1400" b="1" dirty="0" smtClean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DAY4 B/L/D</a:t>
            </a:r>
            <a:endParaRPr lang="en-US" altLang="ja-JP" sz="1400" b="1" dirty="0" smtClean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>
              <a:buNone/>
            </a:pPr>
            <a:r>
              <a:rPr lang="en-US" altLang="ja-JP" sz="1400" b="1" dirty="0" smtClean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NOV 29 KAGOSHIMA-ASO</a:t>
            </a:r>
          </a:p>
          <a:p>
            <a:pPr marL="0" indent="0">
              <a:buNone/>
            </a:pPr>
            <a:r>
              <a:rPr lang="en-US" altLang="ja-JP" sz="1400" dirty="0" smtClean="0"/>
              <a:t>  </a:t>
            </a:r>
            <a:r>
              <a:rPr lang="en-US" altLang="ja-JP" sz="1400" dirty="0" err="1" smtClean="0"/>
              <a:t>Takachiho</a:t>
            </a:r>
            <a:r>
              <a:rPr lang="en-US" altLang="ja-JP" sz="1400" dirty="0" smtClean="0"/>
              <a:t> Gorge</a:t>
            </a:r>
          </a:p>
          <a:p>
            <a:pPr marL="0" indent="0">
              <a:buNone/>
            </a:pPr>
            <a:r>
              <a:rPr lang="en-US" altLang="ja-JP" sz="1400" dirty="0"/>
              <a:t> 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Manai</a:t>
            </a:r>
            <a:r>
              <a:rPr lang="en-US" altLang="ja-JP" sz="1400" dirty="0" smtClean="0"/>
              <a:t> Waterfall</a:t>
            </a:r>
            <a:endParaRPr lang="en-US" altLang="ja-JP" sz="1400" dirty="0"/>
          </a:p>
          <a:p>
            <a:pPr marL="0" indent="0">
              <a:buNone/>
            </a:pPr>
            <a:r>
              <a:rPr lang="ja-JP" altLang="en-US" sz="1400" dirty="0" smtClean="0"/>
              <a:t>  </a:t>
            </a:r>
            <a:r>
              <a:rPr lang="en-US" altLang="ja-JP" sz="1400" dirty="0" err="1" smtClean="0"/>
              <a:t>Aso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Daikanbo</a:t>
            </a:r>
            <a:endParaRPr lang="en-US" altLang="ja-JP" sz="1400" dirty="0" smtClean="0"/>
          </a:p>
          <a:p>
            <a:pPr marL="0" indent="0">
              <a:buNone/>
            </a:pPr>
            <a:endParaRPr kumimoji="1" lang="en-US" altLang="ja-JP" sz="1400" b="1" dirty="0" smtClean="0">
              <a:solidFill>
                <a:schemeClr val="accent3">
                  <a:lumMod val="7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>
              <a:buNone/>
            </a:pPr>
            <a:r>
              <a:rPr lang="en-US" altLang="ja-JP" sz="1400" b="1" dirty="0" smtClean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DAY5 B/L/D</a:t>
            </a:r>
            <a:endParaRPr lang="en-US" altLang="ja-JP" sz="1400" b="1" dirty="0" smtClean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>
              <a:buNone/>
            </a:pPr>
            <a:r>
              <a:rPr kumimoji="1" lang="en-US" altLang="ja-JP" sz="1400" b="1" dirty="0" smtClean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NOV 30 KUJU-BEPPU</a:t>
            </a:r>
          </a:p>
          <a:p>
            <a:pPr marL="0" indent="0">
              <a:buNone/>
            </a:pPr>
            <a:r>
              <a:rPr lang="en-US" altLang="ja-JP" sz="1400" dirty="0" smtClean="0"/>
              <a:t>  </a:t>
            </a:r>
            <a:r>
              <a:rPr lang="en-US" altLang="ja-JP" sz="1400" dirty="0" err="1" smtClean="0"/>
              <a:t>Kokonoe</a:t>
            </a:r>
            <a:r>
              <a:rPr lang="en-US" altLang="ja-JP" sz="1400" dirty="0" smtClean="0"/>
              <a:t> Suspension Bridge</a:t>
            </a:r>
          </a:p>
          <a:p>
            <a:pPr marL="0" indent="0">
              <a:buNone/>
            </a:pPr>
            <a:r>
              <a:rPr lang="en-US" altLang="ja-JP" sz="1400" dirty="0" smtClean="0"/>
              <a:t>  </a:t>
            </a:r>
            <a:r>
              <a:rPr lang="en-US" altLang="ja-JP" sz="1400" dirty="0" err="1" smtClean="0"/>
              <a:t>Yufuin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Yunotsubokaido</a:t>
            </a:r>
            <a:r>
              <a:rPr lang="en-US" altLang="ja-JP" sz="1400" dirty="0" smtClean="0"/>
              <a:t>   </a:t>
            </a:r>
          </a:p>
          <a:p>
            <a:pPr marL="0" indent="0">
              <a:buNone/>
            </a:pPr>
            <a:r>
              <a:rPr lang="en-US" altLang="ja-JP" sz="1400" dirty="0" smtClean="0"/>
              <a:t>  </a:t>
            </a:r>
            <a:r>
              <a:rPr lang="en-US" altLang="ja-JP" sz="1400" dirty="0" err="1" smtClean="0"/>
              <a:t>Kinrin</a:t>
            </a:r>
            <a:r>
              <a:rPr lang="en-US" altLang="ja-JP" sz="1400" dirty="0" smtClean="0"/>
              <a:t> Lake</a:t>
            </a:r>
          </a:p>
          <a:p>
            <a:pPr marL="0" indent="0">
              <a:buNone/>
            </a:pPr>
            <a:r>
              <a:rPr lang="en-US" altLang="ja-JP" sz="1400" dirty="0"/>
              <a:t> 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Yufuin</a:t>
            </a:r>
            <a:r>
              <a:rPr lang="en-US" altLang="ja-JP" sz="1400" dirty="0" smtClean="0"/>
              <a:t> no Mori Train</a:t>
            </a:r>
          </a:p>
          <a:p>
            <a:pPr marL="0" indent="0">
              <a:buNone/>
            </a:pPr>
            <a:r>
              <a:rPr lang="en-US" altLang="ja-JP" sz="1400" dirty="0"/>
              <a:t> </a:t>
            </a:r>
            <a:r>
              <a:rPr lang="en-US" altLang="ja-JP" sz="1400" dirty="0" smtClean="0"/>
              <a:t> Japanese Lunch Box</a:t>
            </a:r>
          </a:p>
          <a:p>
            <a:pPr marL="0" indent="0">
              <a:buNone/>
            </a:pPr>
            <a:r>
              <a:rPr lang="en-US" altLang="ja-JP" sz="1400" dirty="0" smtClean="0"/>
              <a:t>  African Safari</a:t>
            </a:r>
          </a:p>
          <a:p>
            <a:pPr marL="0" indent="0">
              <a:buNone/>
            </a:pPr>
            <a:endParaRPr lang="en-US" altLang="ja-JP" sz="1400" dirty="0"/>
          </a:p>
          <a:p>
            <a:pPr marL="0" indent="0">
              <a:buNone/>
            </a:pPr>
            <a:r>
              <a:rPr lang="en-US" altLang="ja-JP" sz="1400" b="1" dirty="0" smtClean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DAY6 B/L</a:t>
            </a:r>
            <a:endParaRPr lang="en-US" altLang="ja-JP" sz="1400" b="1" dirty="0" smtClean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>
              <a:buNone/>
            </a:pPr>
            <a:r>
              <a:rPr lang="en-US" altLang="ja-JP" sz="1400" b="1" dirty="0" smtClean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DEC 1 BEPPU-FUKUOKA</a:t>
            </a:r>
          </a:p>
          <a:p>
            <a:pPr marL="0" indent="0">
              <a:buNone/>
            </a:pPr>
            <a:r>
              <a:rPr lang="en-US" altLang="ja-JP" sz="1400" dirty="0" smtClean="0">
                <a:latin typeface="+mj-lt"/>
                <a:ea typeface="FangSong" panose="02010609060101010101" pitchFamily="49" charset="-122"/>
              </a:rPr>
              <a:t>  </a:t>
            </a:r>
            <a:r>
              <a:rPr lang="en-US" altLang="ja-JP" sz="1400" dirty="0" err="1" smtClean="0">
                <a:latin typeface="+mj-lt"/>
                <a:ea typeface="FangSong" panose="02010609060101010101" pitchFamily="49" charset="-122"/>
              </a:rPr>
              <a:t>Beppu</a:t>
            </a:r>
            <a:r>
              <a:rPr lang="en-US" altLang="ja-JP" sz="1400" dirty="0" smtClean="0">
                <a:latin typeface="+mj-lt"/>
                <a:ea typeface="FangSong" panose="02010609060101010101" pitchFamily="49" charset="-122"/>
              </a:rPr>
              <a:t> Hells (Sea, Blood Pond)</a:t>
            </a:r>
          </a:p>
          <a:p>
            <a:pPr marL="0" indent="0">
              <a:buNone/>
            </a:pPr>
            <a:r>
              <a:rPr lang="en-US" altLang="ja-JP" sz="1400" dirty="0" smtClean="0"/>
              <a:t>  </a:t>
            </a:r>
            <a:r>
              <a:rPr lang="en-US" altLang="ja-JP" sz="1400" dirty="0" err="1" smtClean="0"/>
              <a:t>lunch-reference:steamed</a:t>
            </a:r>
            <a:r>
              <a:rPr lang="en-US" altLang="ja-JP" sz="1400" dirty="0" smtClean="0"/>
              <a:t> cuisine</a:t>
            </a:r>
          </a:p>
          <a:p>
            <a:pPr marL="0" indent="0">
              <a:buNone/>
            </a:pPr>
            <a:r>
              <a:rPr lang="en-US" altLang="ja-JP" sz="1400" dirty="0"/>
              <a:t> 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Yabakei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en-US" altLang="ja-JP" sz="1400" dirty="0"/>
              <a:t> </a:t>
            </a:r>
            <a:r>
              <a:rPr lang="en-US" altLang="ja-JP" sz="1400" dirty="0" smtClean="0"/>
              <a:t> Beer Factory Observation</a:t>
            </a:r>
            <a:endParaRPr lang="en-US" altLang="ja-JP" sz="1400" dirty="0"/>
          </a:p>
          <a:p>
            <a:pPr marL="0" indent="0">
              <a:buNone/>
            </a:pPr>
            <a:endParaRPr lang="en-US" altLang="ja-JP" sz="1400" dirty="0" smtClean="0"/>
          </a:p>
          <a:p>
            <a:pPr marL="0" indent="0">
              <a:buNone/>
            </a:pPr>
            <a:r>
              <a:rPr lang="en-US" altLang="ja-JP" sz="1400" b="1" dirty="0" smtClean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DAY7 B</a:t>
            </a:r>
            <a:endParaRPr lang="en-US" altLang="ja-JP" sz="1400" b="1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>
              <a:buNone/>
            </a:pPr>
            <a:r>
              <a:rPr lang="en-US" altLang="ja-JP" sz="1400" b="1" dirty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DEC </a:t>
            </a:r>
            <a:r>
              <a:rPr lang="en-US" altLang="ja-JP" sz="1400" b="1" dirty="0" smtClean="0">
                <a:solidFill>
                  <a:srgbClr val="FF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 FLY BACK HOME</a:t>
            </a:r>
            <a:endParaRPr lang="en-US" altLang="ja-JP" sz="1400" b="1" dirty="0">
              <a:solidFill>
                <a:srgbClr val="FF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>
              <a:buNone/>
            </a:pPr>
            <a:endParaRPr lang="en-US" altLang="ja-JP" sz="14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300" y="5580112"/>
            <a:ext cx="963613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38" y="179511"/>
            <a:ext cx="1416247" cy="212260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38" y="2364843"/>
            <a:ext cx="1441373" cy="96160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38" y="3426032"/>
            <a:ext cx="1467661" cy="929944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91" y="4137678"/>
            <a:ext cx="2107421" cy="22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1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263</Words>
  <Application>Microsoft Office PowerPoint</Application>
  <PresentationFormat>画面に合わせる (4:3)</PresentationFormat>
  <Paragraphs>72</Paragraphs>
  <Slides>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ASA</dc:creator>
  <cp:lastModifiedBy>ASA</cp:lastModifiedBy>
  <cp:revision>33</cp:revision>
  <dcterms:created xsi:type="dcterms:W3CDTF">2019-06-07T08:27:28Z</dcterms:created>
  <dcterms:modified xsi:type="dcterms:W3CDTF">2019-07-05T09:18:17Z</dcterms:modified>
</cp:coreProperties>
</file>