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6858000" cy="9144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9" autoAdjust="0"/>
    <p:restoredTop sz="94622" autoAdjust="0"/>
  </p:normalViewPr>
  <p:slideViewPr>
    <p:cSldViewPr>
      <p:cViewPr varScale="1">
        <p:scale>
          <a:sx n="68" d="100"/>
          <a:sy n="68" d="100"/>
        </p:scale>
        <p:origin x="-2148" y="-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40C99-6492-4297-A3DA-CA8F679613D4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0E9B4-67B0-4289-8515-7ACDF6D8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59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0E9B4-67B0-4289-8515-7ACDF6D8F33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8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34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1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61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7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682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3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72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32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35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27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81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08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63764" y="5611474"/>
            <a:ext cx="5767019" cy="1298031"/>
          </a:xfrm>
          <a:prstGeom prst="rect">
            <a:avLst/>
          </a:prstGeo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7501"/>
            <a:ext cx="7029400" cy="4369385"/>
          </a:xfrm>
        </p:spPr>
      </p:pic>
      <p:sp>
        <p:nvSpPr>
          <p:cNvPr id="10" name="テキスト ボックス 9"/>
          <p:cNvSpPr txBox="1"/>
          <p:nvPr/>
        </p:nvSpPr>
        <p:spPr>
          <a:xfrm>
            <a:off x="1061201" y="3628999"/>
            <a:ext cx="284276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DAY1 </a:t>
            </a:r>
            <a:r>
              <a:rPr lang="en-US" altLang="ja-JP" sz="1400" b="1" dirty="0" smtClean="0">
                <a:solidFill>
                  <a:srgbClr val="FF99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L/D</a:t>
            </a:r>
          </a:p>
          <a:p>
            <a:r>
              <a:rPr lang="en-US" altLang="ja-JP" sz="1400" b="1" dirty="0" smtClean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AUG 21</a:t>
            </a:r>
            <a:r>
              <a:rPr lang="ja-JP" altLang="en-US" sz="1400" b="1" dirty="0" smtClean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en-US" altLang="ja-JP" sz="1400" b="1" dirty="0" smtClean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FUKUOKA-SHIMONOSEKI</a:t>
            </a:r>
          </a:p>
          <a:p>
            <a:r>
              <a:rPr lang="en-US" altLang="ja-JP" sz="1400" dirty="0" smtClean="0"/>
              <a:t>  </a:t>
            </a:r>
            <a:r>
              <a:rPr lang="en-US" altLang="ja-JP" sz="1400" dirty="0" err="1" smtClean="0"/>
              <a:t>Kanmon</a:t>
            </a:r>
            <a:r>
              <a:rPr lang="en-US" altLang="ja-JP" sz="1400" dirty="0" smtClean="0"/>
              <a:t> Bridge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Lunch-puffer fish</a:t>
            </a:r>
          </a:p>
          <a:p>
            <a:r>
              <a:rPr lang="en-US" altLang="ja-JP" sz="1400" dirty="0"/>
              <a:t>  </a:t>
            </a:r>
            <a:r>
              <a:rPr lang="en-US" altLang="ja-JP" sz="1400" dirty="0" err="1" smtClean="0"/>
              <a:t>Tsunoshima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Ohashi</a:t>
            </a:r>
            <a:endParaRPr lang="en-US" altLang="ja-JP" sz="1400" dirty="0" smtClean="0"/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Motonosumi</a:t>
            </a:r>
            <a:r>
              <a:rPr lang="en-US" altLang="ja-JP" sz="1400" dirty="0" smtClean="0"/>
              <a:t> Shrine</a:t>
            </a:r>
          </a:p>
          <a:p>
            <a:endParaRPr lang="en-US" altLang="ja-JP" sz="1400" b="1" dirty="0" smtClean="0">
              <a:solidFill>
                <a:schemeClr val="accent3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1400" b="1" dirty="0" smtClean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DAY2 </a:t>
            </a:r>
            <a:r>
              <a:rPr lang="en-US" altLang="ja-JP" sz="1400" b="1" dirty="0" smtClean="0">
                <a:solidFill>
                  <a:srgbClr val="FF99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B/D</a:t>
            </a:r>
          </a:p>
          <a:p>
            <a:r>
              <a:rPr lang="en-US" altLang="ja-JP" sz="1400" b="1" dirty="0" smtClean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AUG 22 BEPPU-ASO</a:t>
            </a:r>
          </a:p>
          <a:p>
            <a:r>
              <a:rPr lang="ja-JP" altLang="en-US" sz="1400" dirty="0" smtClean="0"/>
              <a:t>  </a:t>
            </a:r>
            <a:r>
              <a:rPr lang="en-US" altLang="ja-JP" sz="1400" dirty="0" err="1" smtClean="0"/>
              <a:t>Beppu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Umi</a:t>
            </a:r>
            <a:r>
              <a:rPr lang="en-US" altLang="ja-JP" sz="1400" dirty="0" smtClean="0"/>
              <a:t> Hell</a:t>
            </a:r>
          </a:p>
          <a:p>
            <a:r>
              <a:rPr lang="ja-JP" altLang="en-US" sz="1400" dirty="0" smtClean="0"/>
              <a:t>  </a:t>
            </a:r>
            <a:r>
              <a:rPr lang="en-US" altLang="ja-JP" sz="1400" dirty="0" err="1" smtClean="0"/>
              <a:t>Yufuin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Yunotsubo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Kaido</a:t>
            </a:r>
            <a:endParaRPr lang="en-US" altLang="ja-JP" sz="1400" dirty="0" smtClean="0"/>
          </a:p>
          <a:p>
            <a:r>
              <a:rPr lang="ja-JP" altLang="en-US" sz="1400" dirty="0" smtClean="0"/>
              <a:t>  </a:t>
            </a:r>
            <a:r>
              <a:rPr lang="en-US" altLang="ja-JP" sz="1400" dirty="0" err="1" smtClean="0"/>
              <a:t>Kinrin</a:t>
            </a:r>
            <a:r>
              <a:rPr lang="en-US" altLang="ja-JP" sz="1400" dirty="0" smtClean="0"/>
              <a:t> Lake</a:t>
            </a:r>
            <a:endParaRPr lang="en-US" altLang="ja-JP" sz="1400" dirty="0"/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Kokonoe</a:t>
            </a:r>
            <a:r>
              <a:rPr lang="en-US" altLang="ja-JP" sz="1400" dirty="0" smtClean="0"/>
              <a:t> Suspension Bridge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Aso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Daikanbo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en-US" altLang="ja-JP" sz="1400" b="1" dirty="0" smtClean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DAY3 </a:t>
            </a:r>
            <a:r>
              <a:rPr lang="en-US" altLang="ja-JP" sz="1400" b="1" dirty="0" smtClean="0">
                <a:solidFill>
                  <a:srgbClr val="FF99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B/L/D</a:t>
            </a:r>
            <a:endParaRPr lang="en-US" altLang="ja-JP" sz="1400" b="1" dirty="0">
              <a:solidFill>
                <a:srgbClr val="FF99FF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1400" b="1" dirty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AUG </a:t>
            </a:r>
            <a:r>
              <a:rPr lang="en-US" altLang="ja-JP" sz="1400" b="1" dirty="0" smtClean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23 TAKACHIHO-KIRISHIMA</a:t>
            </a:r>
            <a:endParaRPr lang="en-US" altLang="ja-JP" sz="1400" b="1" dirty="0">
              <a:solidFill>
                <a:srgbClr val="FF00FF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1400" dirty="0"/>
              <a:t>  </a:t>
            </a:r>
            <a:r>
              <a:rPr lang="en-US" altLang="ja-JP" sz="1400" dirty="0" err="1" smtClean="0"/>
              <a:t>Takachiho</a:t>
            </a:r>
            <a:r>
              <a:rPr lang="en-US" altLang="ja-JP" sz="1400" dirty="0" smtClean="0"/>
              <a:t> Gorge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Manai</a:t>
            </a:r>
            <a:r>
              <a:rPr lang="en-US" altLang="ja-JP" sz="1400" dirty="0" smtClean="0"/>
              <a:t> Waterfall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Kirishima</a:t>
            </a:r>
            <a:r>
              <a:rPr lang="en-US" altLang="ja-JP" sz="1400" dirty="0" smtClean="0"/>
              <a:t> Shrine</a:t>
            </a:r>
            <a:endParaRPr lang="en-US" altLang="ja-JP" sz="1400" dirty="0"/>
          </a:p>
          <a:p>
            <a:endParaRPr lang="en-US" altLang="ja-JP" sz="1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126257" y="3050540"/>
            <a:ext cx="26112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b="1" cap="none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～</a:t>
            </a:r>
            <a:r>
              <a:rPr lang="en-US" altLang="ja-JP" b="1" cap="none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I’m in love with it!!</a:t>
            </a:r>
            <a:r>
              <a:rPr lang="ja-JP" altLang="en-US" b="1" cap="none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～</a:t>
            </a:r>
            <a:endParaRPr lang="ja-JP" altLang="en-US" b="1" cap="none" spc="50" dirty="0">
              <a:ln w="12700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29271" y="1684388"/>
            <a:ext cx="49441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 KYUSHU </a:t>
            </a:r>
          </a:p>
          <a:p>
            <a:r>
              <a:rPr lang="en-US" altLang="ja-JP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SUMMER TOUR</a:t>
            </a:r>
            <a:endParaRPr lang="ja-JP" alt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30" y="4954875"/>
            <a:ext cx="1305614" cy="130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30" y="6420911"/>
            <a:ext cx="1305614" cy="230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02" y="7735331"/>
            <a:ext cx="1535635" cy="102063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20" y="6584732"/>
            <a:ext cx="1492317" cy="98947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30" y="5297890"/>
            <a:ext cx="1498174" cy="1123021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3908333" y="3628999"/>
            <a:ext cx="21560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Check out </a:t>
            </a:r>
          </a:p>
          <a:p>
            <a:pPr algn="ctr"/>
            <a:r>
              <a:rPr lang="en-US" altLang="ja-JP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PHOTO!</a:t>
            </a:r>
            <a:endParaRPr lang="ja-JP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下矢印 28"/>
          <p:cNvSpPr/>
          <p:nvPr/>
        </p:nvSpPr>
        <p:spPr>
          <a:xfrm>
            <a:off x="4684334" y="4722690"/>
            <a:ext cx="461137" cy="393157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>
                <a:alpha val="1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30" name="雲 29"/>
          <p:cNvSpPr/>
          <p:nvPr/>
        </p:nvSpPr>
        <p:spPr>
          <a:xfrm>
            <a:off x="3714920" y="3464985"/>
            <a:ext cx="2666408" cy="1159023"/>
          </a:xfrm>
          <a:prstGeom prst="cloud">
            <a:avLst/>
          </a:prstGeom>
          <a:noFill/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1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5" y="4005949"/>
            <a:ext cx="1959121" cy="8163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24798" y="5744260"/>
            <a:ext cx="1298575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24797" y="38835"/>
            <a:ext cx="1298575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4005064" y="20935"/>
            <a:ext cx="23231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</a:rPr>
              <a:t>WHAT’S KYUSHU?</a:t>
            </a:r>
          </a:p>
          <a:p>
            <a:r>
              <a:rPr lang="en-US" altLang="ja-JP" sz="1400" dirty="0" smtClean="0"/>
              <a:t>Kyushu is a big island that has a volcanic mountains </a:t>
            </a:r>
          </a:p>
          <a:p>
            <a:r>
              <a:rPr lang="en-US" altLang="ja-JP" sz="1400" dirty="0" smtClean="0"/>
              <a:t>at the center of the </a:t>
            </a:r>
            <a:r>
              <a:rPr lang="en-US" altLang="ja-JP" sz="1400" dirty="0"/>
              <a:t>island. Our Tour is going around </a:t>
            </a:r>
            <a:endParaRPr lang="en-US" altLang="ja-JP" sz="1400" dirty="0" smtClean="0"/>
          </a:p>
          <a:p>
            <a:r>
              <a:rPr lang="en-US" altLang="ja-JP" sz="1400" dirty="0" smtClean="0"/>
              <a:t>the </a:t>
            </a:r>
            <a:r>
              <a:rPr lang="en-US" altLang="ja-JP" sz="1400" dirty="0"/>
              <a:t>Northern part of Kyushu.</a:t>
            </a:r>
            <a:endParaRPr lang="en-US" altLang="ja-JP" sz="1400" dirty="0" smtClean="0"/>
          </a:p>
          <a:p>
            <a:r>
              <a:rPr lang="en-US" altLang="ja-JP" sz="1400" dirty="0" smtClean="0"/>
              <a:t>While Tokyo/Osaka is catching lots of tourists attention, </a:t>
            </a:r>
          </a:p>
          <a:p>
            <a:r>
              <a:rPr lang="en-US" altLang="ja-JP" sz="1400" dirty="0" smtClean="0"/>
              <a:t>Kyushu has the unique culture and natures that will be </a:t>
            </a:r>
          </a:p>
          <a:p>
            <a:r>
              <a:rPr lang="en-US" altLang="ja-JP" sz="1400" dirty="0" smtClean="0"/>
              <a:t>worth for you to visit. Good Nature creates good food and</a:t>
            </a:r>
          </a:p>
          <a:p>
            <a:r>
              <a:rPr lang="en-US" altLang="ja-JP" sz="1400" dirty="0" smtClean="0"/>
              <a:t>Kind peoples. Come join our tour, you will get tons of</a:t>
            </a:r>
          </a:p>
          <a:p>
            <a:r>
              <a:rPr lang="en-US" altLang="ja-JP" sz="1400" dirty="0" smtClean="0"/>
              <a:t>unforgettable  memories!</a:t>
            </a:r>
          </a:p>
          <a:p>
            <a:endParaRPr lang="en-US" altLang="ja-JP" sz="1400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3594" y="6300192"/>
            <a:ext cx="570656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FF"/>
                </a:solidFill>
              </a:rPr>
              <a:t>CONTACT</a:t>
            </a:r>
          </a:p>
          <a:p>
            <a:r>
              <a:rPr lang="en-US" altLang="ja-JP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Asia Net Tour </a:t>
            </a:r>
          </a:p>
          <a:p>
            <a:r>
              <a:rPr lang="en-US" altLang="ja-JP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Address: 1-831-1 Matsuda, Higashi-</a:t>
            </a:r>
            <a:r>
              <a:rPr lang="en-US" altLang="ja-JP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ku</a:t>
            </a:r>
            <a:r>
              <a:rPr lang="en-US" altLang="ja-JP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Fukuoka City, Fukuoka, JAPAN</a:t>
            </a:r>
          </a:p>
          <a:p>
            <a:r>
              <a:rPr lang="en-US" altLang="ja-JP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TEL+81-92-409-5598 / FAX+81-92-409-5599</a:t>
            </a:r>
          </a:p>
          <a:p>
            <a:r>
              <a:rPr lang="en-US" altLang="ja-JP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Manager-</a:t>
            </a:r>
            <a:r>
              <a:rPr lang="en-US" altLang="ja-JP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Momoe</a:t>
            </a:r>
            <a:r>
              <a:rPr lang="en-US" altLang="ja-JP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(Japanese/Chinese Speaker)              momoe@asianettour.co.jp</a:t>
            </a:r>
          </a:p>
          <a:p>
            <a:r>
              <a:rPr lang="en-US" altLang="ja-JP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Operator-Lisa(Japanese/English Speaker)    tkt@asianettour.co.jp</a:t>
            </a:r>
          </a:p>
          <a:p>
            <a:r>
              <a:rPr lang="en-US" altLang="ja-JP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HP: https</a:t>
            </a:r>
            <a:r>
              <a:rPr lang="en-US" altLang="ja-JP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://asianettour.com/</a:t>
            </a:r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大波 14"/>
          <p:cNvSpPr/>
          <p:nvPr/>
        </p:nvSpPr>
        <p:spPr>
          <a:xfrm>
            <a:off x="225597" y="6084168"/>
            <a:ext cx="5958896" cy="2880320"/>
          </a:xfrm>
          <a:prstGeom prst="wav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2106" y="199644"/>
            <a:ext cx="3028950" cy="61005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1400" b="1" dirty="0" smtClean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DAY4 </a:t>
            </a:r>
            <a:r>
              <a:rPr lang="en-US" altLang="ja-JP" sz="1400" b="1" dirty="0" smtClean="0">
                <a:solidFill>
                  <a:srgbClr val="FF99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B/L/D</a:t>
            </a:r>
          </a:p>
          <a:p>
            <a:pPr marL="0" indent="0">
              <a:buNone/>
            </a:pPr>
            <a:r>
              <a:rPr lang="en-US" altLang="ja-JP" sz="1400" b="1" dirty="0" smtClean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AUG 24 KIRISHIMA-KUMAMOTO</a:t>
            </a:r>
          </a:p>
          <a:p>
            <a:pPr marL="0" indent="0">
              <a:buNone/>
            </a:pPr>
            <a:r>
              <a:rPr lang="en-US" altLang="ja-JP" sz="1400" dirty="0" smtClean="0"/>
              <a:t>  Black Vinegar Factory</a:t>
            </a:r>
            <a:endParaRPr lang="en-US" altLang="ja-JP" sz="1400" dirty="0"/>
          </a:p>
          <a:p>
            <a:pPr marL="0" indent="0">
              <a:buNone/>
            </a:pPr>
            <a:r>
              <a:rPr lang="ja-JP" altLang="en-US" sz="1400" dirty="0" smtClean="0"/>
              <a:t>  </a:t>
            </a:r>
            <a:r>
              <a:rPr lang="en-US" altLang="ja-JP" sz="1400" dirty="0" smtClean="0"/>
              <a:t>Kumamoto </a:t>
            </a:r>
            <a:r>
              <a:rPr lang="en-US" altLang="ja-JP" sz="1400" dirty="0" err="1" smtClean="0"/>
              <a:t>Shimotori</a:t>
            </a:r>
            <a:endParaRPr lang="en-US" altLang="ja-JP" sz="1400" dirty="0"/>
          </a:p>
          <a:p>
            <a:pPr marL="0" indent="0">
              <a:buNone/>
            </a:pPr>
            <a:r>
              <a:rPr lang="en-US" altLang="ja-JP" sz="1400" dirty="0" smtClean="0"/>
              <a:t>  Kumamoto Castle</a:t>
            </a:r>
          </a:p>
          <a:p>
            <a:pPr marL="0" indent="0">
              <a:buNone/>
            </a:pPr>
            <a:r>
              <a:rPr lang="en-US" altLang="ja-JP" sz="1400" dirty="0"/>
              <a:t> </a:t>
            </a:r>
            <a:r>
              <a:rPr lang="en-US" altLang="ja-JP" sz="1400" dirty="0" smtClean="0"/>
              <a:t> Kumamoto </a:t>
            </a:r>
            <a:r>
              <a:rPr lang="en-US" altLang="ja-JP" sz="1400" dirty="0" err="1" smtClean="0"/>
              <a:t>Josaien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/>
              <a:t>  </a:t>
            </a:r>
            <a:r>
              <a:rPr lang="en-US" altLang="ja-JP" sz="1400" dirty="0" err="1" smtClean="0"/>
              <a:t>Hikawa</a:t>
            </a:r>
            <a:r>
              <a:rPr lang="en-US" altLang="ja-JP" sz="1400" dirty="0" smtClean="0"/>
              <a:t> Fireworks – from bus</a:t>
            </a:r>
          </a:p>
          <a:p>
            <a:pPr marL="0" indent="0">
              <a:buNone/>
            </a:pPr>
            <a:endParaRPr kumimoji="1" lang="en-US" altLang="ja-JP" sz="1400" b="1" dirty="0" smtClean="0">
              <a:solidFill>
                <a:schemeClr val="accent3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altLang="ja-JP" sz="1400" b="1" dirty="0" smtClean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DAY5 </a:t>
            </a:r>
            <a:r>
              <a:rPr lang="en-US" altLang="ja-JP" sz="1400" b="1" dirty="0" smtClean="0">
                <a:solidFill>
                  <a:srgbClr val="FF99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B/D</a:t>
            </a:r>
          </a:p>
          <a:p>
            <a:pPr marL="0" indent="0">
              <a:buNone/>
            </a:pPr>
            <a:r>
              <a:rPr kumimoji="1" lang="en-US" altLang="ja-JP" sz="1400" b="1" dirty="0" smtClean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AUG 25 SASEBO-NAGASAKI</a:t>
            </a:r>
          </a:p>
          <a:p>
            <a:pPr marL="0" indent="0">
              <a:buNone/>
            </a:pPr>
            <a:r>
              <a:rPr lang="en-US" altLang="ja-JP" sz="1400" dirty="0" smtClean="0"/>
              <a:t>  Ferry Ride</a:t>
            </a:r>
          </a:p>
          <a:p>
            <a:pPr marL="0" indent="0">
              <a:buNone/>
            </a:pPr>
            <a:r>
              <a:rPr lang="en-US" altLang="ja-JP" sz="1400" dirty="0"/>
              <a:t> </a:t>
            </a:r>
            <a:r>
              <a:rPr lang="en-US" altLang="ja-JP" sz="1400" dirty="0" smtClean="0"/>
              <a:t> HUIS TEN BOSH</a:t>
            </a:r>
          </a:p>
          <a:p>
            <a:pPr marL="0" indent="0">
              <a:buNone/>
            </a:pPr>
            <a:r>
              <a:rPr lang="en-US" altLang="ja-JP" sz="1400" dirty="0"/>
              <a:t> 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Inasayama</a:t>
            </a:r>
            <a:r>
              <a:rPr lang="en-US" altLang="ja-JP" sz="1400" dirty="0" smtClean="0"/>
              <a:t> Night View</a:t>
            </a:r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r>
              <a:rPr lang="en-US" altLang="ja-JP" sz="1400" b="1" dirty="0" smtClean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DAY6 </a:t>
            </a:r>
            <a:r>
              <a:rPr lang="en-US" altLang="ja-JP" sz="1400" b="1" dirty="0" smtClean="0">
                <a:solidFill>
                  <a:srgbClr val="FF99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B/D</a:t>
            </a:r>
          </a:p>
          <a:p>
            <a:pPr marL="0" indent="0">
              <a:buNone/>
            </a:pPr>
            <a:r>
              <a:rPr lang="en-US" altLang="ja-JP" sz="1400" b="1" dirty="0" smtClean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AUG 26 TOSU-FUKUOKA</a:t>
            </a:r>
            <a:endParaRPr lang="en-US" altLang="ja-JP" sz="1400" b="1" dirty="0" smtClean="0">
              <a:solidFill>
                <a:schemeClr val="accent3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altLang="ja-JP" sz="1400" dirty="0" smtClean="0">
                <a:latin typeface="+mj-lt"/>
                <a:ea typeface="FangSong" panose="02010609060101010101" pitchFamily="49" charset="-122"/>
              </a:rPr>
              <a:t>  Spectacles bridge</a:t>
            </a:r>
          </a:p>
          <a:p>
            <a:pPr marL="0" indent="0">
              <a:buNone/>
            </a:pPr>
            <a:r>
              <a:rPr lang="en-US" altLang="ja-JP" sz="1400" dirty="0">
                <a:latin typeface="+mj-lt"/>
                <a:ea typeface="FangSong" panose="02010609060101010101" pitchFamily="49" charset="-122"/>
              </a:rPr>
              <a:t> </a:t>
            </a:r>
            <a:r>
              <a:rPr lang="en-US" altLang="ja-JP" sz="1400" dirty="0" smtClean="0">
                <a:latin typeface="+mj-lt"/>
                <a:ea typeface="FangSong" panose="02010609060101010101" pitchFamily="49" charset="-122"/>
              </a:rPr>
              <a:t> </a:t>
            </a:r>
            <a:r>
              <a:rPr lang="en-US" altLang="ja-JP" sz="1400" dirty="0" err="1" smtClean="0">
                <a:latin typeface="+mj-lt"/>
                <a:ea typeface="FangSong" panose="02010609060101010101" pitchFamily="49" charset="-122"/>
              </a:rPr>
              <a:t>Tosu</a:t>
            </a:r>
            <a:r>
              <a:rPr lang="en-US" altLang="ja-JP" sz="1400" dirty="0" smtClean="0">
                <a:latin typeface="+mj-lt"/>
                <a:ea typeface="FangSong" panose="02010609060101010101" pitchFamily="49" charset="-122"/>
              </a:rPr>
              <a:t> Premium </a:t>
            </a:r>
            <a:r>
              <a:rPr lang="en-US" altLang="ja-JP" sz="1400" dirty="0" err="1" smtClean="0">
                <a:latin typeface="+mj-lt"/>
                <a:ea typeface="FangSong" panose="02010609060101010101" pitchFamily="49" charset="-122"/>
              </a:rPr>
              <a:t>Oulet</a:t>
            </a:r>
            <a:endParaRPr lang="en-US" altLang="ja-JP" sz="1400" dirty="0" smtClean="0">
              <a:latin typeface="+mj-lt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altLang="ja-JP" sz="1400" dirty="0" smtClean="0"/>
              <a:t>   </a:t>
            </a:r>
            <a:r>
              <a:rPr lang="en-US" altLang="ja-JP" sz="1400" dirty="0" err="1" smtClean="0"/>
              <a:t>Tosu</a:t>
            </a:r>
            <a:r>
              <a:rPr lang="en-US" altLang="ja-JP" sz="1400" dirty="0" smtClean="0"/>
              <a:t> Premium Outlet</a:t>
            </a:r>
          </a:p>
          <a:p>
            <a:pPr marL="0" indent="0">
              <a:buNone/>
            </a:pPr>
            <a:r>
              <a:rPr lang="en-US" altLang="ja-JP" sz="1400" dirty="0"/>
              <a:t> </a:t>
            </a:r>
            <a:r>
              <a:rPr lang="en-US" altLang="ja-JP" sz="1400" dirty="0" smtClean="0"/>
              <a:t> Beer Factory Observation</a:t>
            </a:r>
          </a:p>
          <a:p>
            <a:pPr marL="0" indent="0">
              <a:buNone/>
            </a:pPr>
            <a:r>
              <a:rPr lang="en-US" altLang="ja-JP" sz="1400" dirty="0" smtClean="0"/>
              <a:t>  Canal City Hakata</a:t>
            </a:r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r>
              <a:rPr lang="en-US" altLang="ja-JP" sz="1400" b="1" smtClean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DAY7 </a:t>
            </a:r>
            <a:r>
              <a:rPr lang="en-US" altLang="ja-JP" sz="1400" b="1" smtClean="0">
                <a:solidFill>
                  <a:srgbClr val="FF99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B</a:t>
            </a:r>
            <a:endParaRPr lang="en-US" altLang="ja-JP" sz="1400" b="1" dirty="0">
              <a:solidFill>
                <a:srgbClr val="FF99FF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altLang="ja-JP" sz="1400" b="1" dirty="0" smtClean="0">
                <a:solidFill>
                  <a:srgbClr val="FF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AUG 27 FLY BACK HOME</a:t>
            </a:r>
            <a:endParaRPr lang="en-US" altLang="ja-JP" sz="14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61" y="4941679"/>
            <a:ext cx="1540834" cy="110025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95" y="2909883"/>
            <a:ext cx="1948561" cy="109606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22" y="611642"/>
            <a:ext cx="1540834" cy="10278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58" y="1811788"/>
            <a:ext cx="1552283" cy="103162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59" y="4130163"/>
            <a:ext cx="2025360" cy="21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257</Words>
  <Application>Microsoft Office PowerPoint</Application>
  <PresentationFormat>画面に合わせる (4:3)</PresentationFormat>
  <Paragraphs>71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ASA</dc:creator>
  <cp:lastModifiedBy>ASA</cp:lastModifiedBy>
  <cp:revision>30</cp:revision>
  <cp:lastPrinted>2019-07-05T09:13:30Z</cp:lastPrinted>
  <dcterms:created xsi:type="dcterms:W3CDTF">2019-06-07T08:27:28Z</dcterms:created>
  <dcterms:modified xsi:type="dcterms:W3CDTF">2019-07-05T09:26:02Z</dcterms:modified>
</cp:coreProperties>
</file>